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2" r:id="rId3"/>
    <p:sldId id="263" r:id="rId4"/>
    <p:sldId id="265" r:id="rId5"/>
    <p:sldId id="266" r:id="rId6"/>
    <p:sldId id="269" r:id="rId7"/>
    <p:sldId id="267" r:id="rId8"/>
    <p:sldId id="257" r:id="rId9"/>
    <p:sldId id="259" r:id="rId10"/>
    <p:sldId id="258" r:id="rId11"/>
    <p:sldId id="268" r:id="rId12"/>
    <p:sldId id="270" r:id="rId13"/>
    <p:sldId id="272" r:id="rId14"/>
    <p:sldId id="271" r:id="rId15"/>
    <p:sldId id="264" r:id="rId16"/>
    <p:sldId id="261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7F889-F79E-4D08-B788-7945BCA2B602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77A06-16F1-411F-B6D4-7E7532D3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75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9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3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4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6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4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2442-B25C-4B92-A176-3858E2BC88E4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4D44-DA27-4AB1-BE67-4A5293B7C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-304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Activity 2, 3, and 4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915400" cy="58674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notebook and textbook. </a:t>
            </a:r>
          </a:p>
          <a:p>
            <a:pPr marL="514350" indent="-514350" algn="l">
              <a:buAutoNum type="arabicPeriod"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planner: </a:t>
            </a:r>
          </a:p>
          <a:p>
            <a:pPr marL="971550" lvl="1" indent="-514350" algn="l">
              <a:buAutoNum type="arabicPeriod"/>
            </a:pPr>
            <a:r>
              <a:rPr lang="en-US" sz="33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HW#1 DUE FRIDAY! </a:t>
            </a:r>
          </a:p>
          <a:p>
            <a:pPr marL="971550" lvl="1" indent="-514350" algn="l">
              <a:buAutoNum type="arabicPeriod"/>
            </a:pPr>
            <a:r>
              <a:rPr lang="en-US" sz="33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Theory handout due Friday!</a:t>
            </a:r>
          </a:p>
          <a:p>
            <a:pPr marL="514350" indent="-514350" algn="l">
              <a:buAutoNum type="arabicPeriod"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 in COMPLETE, RESTATED sentences in your notebook: </a:t>
            </a:r>
          </a:p>
          <a:p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 #27 Compounds and Mixtures</a:t>
            </a:r>
          </a:p>
          <a:p>
            <a:pPr algn="l"/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difference between a compound and a mixture?</a:t>
            </a:r>
            <a:endParaRPr lang="en-US" sz="3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9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Autofit/>
          </a:bodyPr>
          <a:lstStyle/>
          <a:p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the table: </a:t>
            </a:r>
          </a:p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Number: top corner, first piece of information, shows number of protons</a:t>
            </a:r>
          </a:p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Atomic/Chemical Symbol: in the middle, contain one or two letters, usually an abbreviation of the element name in English or Latin </a:t>
            </a:r>
          </a:p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Mass: bottom, average atomic mass (average because most elements exist in mixtures of isotopes, or different forms)  </a:t>
            </a:r>
            <a:endParaRPr lang="en-US" sz="3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8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Pg</a:t>
            </a:r>
            <a:r>
              <a:rPr lang="en-US" dirty="0" smtClean="0">
                <a:solidFill>
                  <a:schemeClr val="bg1"/>
                </a:solidFill>
              </a:rPr>
              <a:t> 15 Using the Periodic 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An element’s properties can be predicted from its location on the table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Periods= 7 rows, arranged in pattern from left to right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Left metals, center metalloids, right non-metals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Groups= 18 columns, also known as families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Pattern of properties repeat in each period so the elements in each group have similar characteristics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2gne97vdumgn3.cloudfront.net/api/file/T3WWBj9jQb67Siqvkqi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21" y="1905000"/>
            <a:ext cx="7379757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7816" y="1905000"/>
            <a:ext cx="96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7 </a:t>
            </a:r>
          </a:p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eriods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04" y="699172"/>
            <a:ext cx="3831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Periods= 7 rows, arranged in pattern from left to right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Left metals, center metalloids, right non-metals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7414" y="83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Groups= 18 columns, also known as families </a:t>
            </a:r>
          </a:p>
          <a:p>
            <a:r>
              <a:rPr lang="en-US" b="1" dirty="0">
                <a:solidFill>
                  <a:schemeClr val="tx2"/>
                </a:solidFill>
              </a:rPr>
              <a:t>Pattern of properties repeat in each period so the elements in each group have similar characteristics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1291" y="2286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element’s properties can be predicted from its location on the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Periodic Table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51054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Side one: Metals! </a:t>
            </a:r>
          </a:p>
          <a:p>
            <a:r>
              <a:rPr lang="en-US" sz="2000" dirty="0" smtClean="0"/>
              <a:t>This side of your poster should include the chemical and physical properties of metals and the classifications of metal groups/families on the periodic table (alkali, alkaline earth, transition, mixed group, lanthanides/actinides, transuranium)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0200" y="3429000"/>
            <a:ext cx="41656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7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I-SPY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to use: </a:t>
            </a:r>
          </a:p>
          <a:p>
            <a:pPr lvl="1"/>
            <a:r>
              <a:rPr lang="en-US" dirty="0" smtClean="0"/>
              <a:t>Group, family, period</a:t>
            </a:r>
          </a:p>
          <a:p>
            <a:pPr lvl="1"/>
            <a:r>
              <a:rPr lang="en-US" dirty="0" smtClean="0"/>
              <a:t>Atomic mass, atomic number, atomic symbol</a:t>
            </a:r>
          </a:p>
          <a:p>
            <a:r>
              <a:rPr lang="en-US" dirty="0" smtClean="0"/>
              <a:t>One person gives clues. Whoever guesses first gets to pick next! </a:t>
            </a:r>
          </a:p>
        </p:txBody>
      </p:sp>
    </p:spTree>
    <p:extLst>
      <p:ext uri="{BB962C8B-B14F-4D97-AF65-F5344CB8AC3E}">
        <p14:creationId xmlns:p14="http://schemas.microsoft.com/office/powerpoint/2010/main" val="37064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Build an Atom! 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Review: </a:t>
            </a:r>
          </a:p>
          <a:p>
            <a:pPr marL="514350" indent="-514350"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subatomic particles? </a:t>
            </a:r>
          </a:p>
          <a:p>
            <a:pPr marL="514350" indent="-514350"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protons and neutrons found? </a:t>
            </a:r>
          </a:p>
          <a:p>
            <a:pPr marL="514350" indent="-514350"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electrons found? </a:t>
            </a:r>
          </a:p>
          <a:p>
            <a:pPr marL="514350" indent="-514350"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electric charge of a proton? Electron?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9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</a:t>
            </a:r>
            <a:r>
              <a:rPr lang="en-US" sz="4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60 Periodic Breakdown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705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page 60 you are going to draw a diagram of the Titanium box on the periodic table. Make it exactly like the one in your planner!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Then, label the atomic number, atomic/chemical symbol, element name and atomic mass.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Color, label, and make it neat! </a:t>
            </a:r>
          </a:p>
        </p:txBody>
      </p:sp>
    </p:spTree>
    <p:extLst>
      <p:ext uri="{BB962C8B-B14F-4D97-AF65-F5344CB8AC3E}">
        <p14:creationId xmlns:p14="http://schemas.microsoft.com/office/powerpoint/2010/main" val="41923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Jobs!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 questions 1-7 on periodic table. 25 minutes only! Turn this in!!!!!!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group, finish questions 1-5 about your element. Every person helps find information while one of you writes it on a separate sheet of paper! 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 a rough draft of your atom. Make sure you know how many protons and electrons your atom has! </a:t>
            </a: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8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Activity 6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out supplies for ATOM BUILDING!!!!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Quickly and quietly get to your seat with your materials out.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out your research from yesterday and review QUIETLY with your group!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SHHHHHHHHHHHHH OR NO MODELS!!!!!!!!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 </a:t>
            </a:r>
            <a:endParaRPr lang="en-US" sz="1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7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Build an Atom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along with me as I read the red instruction sheet! 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one hour to make something FANTASTIC! 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ones will be on display in my classroom. Those hard working kiddos will receive a special surprise!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6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Activity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notebook and textbook.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your finished models off of the counter and bring them to your table. Put them in the middle.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h/w in planner! QUIZ THIS WEEK!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 in complete, restated sentences!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 #23 Change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difference between physical and chemical changes?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73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GATOR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notebook and textbook! QUICKLY!</a:t>
            </a:r>
          </a:p>
          <a:p>
            <a:r>
              <a:rPr lang="en-US" dirty="0" smtClean="0"/>
              <a:t>We are going to watch the movie you didn’t get to watch yesterday! </a:t>
            </a:r>
          </a:p>
          <a:p>
            <a:r>
              <a:rPr lang="en-US" dirty="0" smtClean="0"/>
              <a:t>Sit QUIETLY and get out a pencil please!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9831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Atoms- smallest particle from which all elements are made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 of subatomic particles: </a:t>
            </a:r>
          </a:p>
          <a:p>
            <a:pPr lvl="1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Protons (positive charge), Neutrons (neutral charge) in the nucleus</a:t>
            </a:r>
          </a:p>
          <a:p>
            <a:pPr lvl="1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Electrons (negative charge) floating around nucleus</a:t>
            </a:r>
          </a:p>
          <a:p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9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6388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Elements: combine in many ways to produce compounds that make up EVERY living and non-living thing</a:t>
            </a:r>
          </a:p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table: an arrangement of elements showing the repeating pattern of their properties</a:t>
            </a:r>
          </a:p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created by Dmitri Mendeleev in 1869. He discovered a set of patterns that applied to all elements. </a:t>
            </a:r>
          </a:p>
        </p:txBody>
      </p:sp>
    </p:spTree>
    <p:extLst>
      <p:ext uri="{BB962C8B-B14F-4D97-AF65-F5344CB8AC3E}">
        <p14:creationId xmlns:p14="http://schemas.microsoft.com/office/powerpoint/2010/main" val="21151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Grouped elements by: </a:t>
            </a:r>
          </a:p>
          <a:p>
            <a:pPr lvl="1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 chemical and physical properties (melting point, density, color, etc.) </a:t>
            </a:r>
          </a:p>
          <a:p>
            <a:pPr lvl="1"/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mass- is the average mass of all isotopes for that element. 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Isotope: different forms of the same element, different number of neutrons still the same element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Mendeleev arranged elements in order of increasing atomic mass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820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Bell Activity 2, 3, and 4 </vt:lpstr>
      <vt:lpstr>Today’s Jobs!</vt:lpstr>
      <vt:lpstr>Bell Activity 6th </vt:lpstr>
      <vt:lpstr>Let’s Build an Atom</vt:lpstr>
      <vt:lpstr>Bell Activity </vt:lpstr>
      <vt:lpstr>GATOR TIME </vt:lpstr>
      <vt:lpstr>Notebook pg 13 the Periodic Table</vt:lpstr>
      <vt:lpstr>PowerPoint Presentation</vt:lpstr>
      <vt:lpstr>PowerPoint Presentation</vt:lpstr>
      <vt:lpstr>PowerPoint Presentation</vt:lpstr>
      <vt:lpstr>Pg 15 Using the Periodic Table</vt:lpstr>
      <vt:lpstr>PowerPoint Presentation</vt:lpstr>
      <vt:lpstr>Periodic Table Project </vt:lpstr>
      <vt:lpstr>PERIODIC I-SPY</vt:lpstr>
      <vt:lpstr>Let’s Build an Atom! </vt:lpstr>
      <vt:lpstr>Notebook pg 60 Periodic Breakdown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Activity</dc:title>
  <dc:creator>Windows User</dc:creator>
  <cp:lastModifiedBy>Windows User</cp:lastModifiedBy>
  <cp:revision>33</cp:revision>
  <cp:lastPrinted>2016-02-03T20:26:37Z</cp:lastPrinted>
  <dcterms:created xsi:type="dcterms:W3CDTF">2015-02-10T17:06:58Z</dcterms:created>
  <dcterms:modified xsi:type="dcterms:W3CDTF">2016-02-05T20:10:16Z</dcterms:modified>
</cp:coreProperties>
</file>