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4B07-48C4-47DD-909F-9F6281EFD8ED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20C9-3579-4B1C-AB7D-D62B5E62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46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4B07-48C4-47DD-909F-9F6281EFD8ED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20C9-3579-4B1C-AB7D-D62B5E62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02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4B07-48C4-47DD-909F-9F6281EFD8ED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20C9-3579-4B1C-AB7D-D62B5E62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4B07-48C4-47DD-909F-9F6281EFD8ED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20C9-3579-4B1C-AB7D-D62B5E62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9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4B07-48C4-47DD-909F-9F6281EFD8ED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20C9-3579-4B1C-AB7D-D62B5E62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92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4B07-48C4-47DD-909F-9F6281EFD8ED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20C9-3579-4B1C-AB7D-D62B5E62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49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4B07-48C4-47DD-909F-9F6281EFD8ED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20C9-3579-4B1C-AB7D-D62B5E62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0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4B07-48C4-47DD-909F-9F6281EFD8ED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20C9-3579-4B1C-AB7D-D62B5E62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6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4B07-48C4-47DD-909F-9F6281EFD8ED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20C9-3579-4B1C-AB7D-D62B5E62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4B07-48C4-47DD-909F-9F6281EFD8ED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20C9-3579-4B1C-AB7D-D62B5E62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51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4B07-48C4-47DD-909F-9F6281EFD8ED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20C9-3579-4B1C-AB7D-D62B5E62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23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64B07-48C4-47DD-909F-9F6281EFD8ED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F20C9-3579-4B1C-AB7D-D62B5E62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1470025"/>
          </a:xfrm>
        </p:spPr>
        <p:txBody>
          <a:bodyPr/>
          <a:lstStyle/>
          <a:p>
            <a:r>
              <a:rPr lang="en-US" dirty="0" smtClean="0"/>
              <a:t>Bell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8305800" cy="548640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Get notebook and textbook. 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SIT QUIETLY! New seats coming! 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If you are not sitting quietly when the bell rings you will be marked tardy! 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Re-read pages 2 and 3 in your notebook section 4! </a:t>
            </a:r>
          </a:p>
        </p:txBody>
      </p:sp>
    </p:spTree>
    <p:extLst>
      <p:ext uri="{BB962C8B-B14F-4D97-AF65-F5344CB8AC3E}">
        <p14:creationId xmlns:p14="http://schemas.microsoft.com/office/powerpoint/2010/main" val="26592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Notebook page 5 States of Matter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867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Solid- definite shape and definite volume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Particles in a solid are packed very closely together, cannot move, vibrate in place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Solids: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Crystalline Solids: particles are in a regular, repeating pattern that create crystals (salt, sugar), melts at a certain temperature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Amorphous Solids: particles not in pattern, does not melt at a certain temperature but becomes softer or changes into another substance (glass, plastic, rubber) 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225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6324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Liquid- definite volume but no shape of its own, takes the shape of the container it is in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Particles in a liquid are packed very close together like a solid, but can move more freely which is why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no distinct shape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 called a FLUID- substance that flows 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 of Liquids: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Surface tension: inward force, or pull, among the molecules in a liquid that bring molecules on the surface closer together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Viscosity: a liquid’s resistance to flowing, depends on size, shape, and attraction between particles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55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305800" cy="58213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Gas- no definite shape, no definite volume, particles move a lot and spread apart to fill all of the space available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Volume of gas is the same volume as the container it is in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 of Gas: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Pressure: the force of the gas pushing on the container divided by the area of that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surface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PRESSURE= Force of gas/area of container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Temperature: the faster particles move, the hotter they get- particles in gas move very fast! </a:t>
            </a:r>
          </a:p>
        </p:txBody>
      </p:sp>
    </p:spTree>
    <p:extLst>
      <p:ext uri="{BB962C8B-B14F-4D97-AF65-F5344CB8AC3E}">
        <p14:creationId xmlns:p14="http://schemas.microsoft.com/office/powerpoint/2010/main" val="308220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306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Bell</vt:lpstr>
      <vt:lpstr>Notebook page 5 States of Matter</vt:lpstr>
      <vt:lpstr>PowerPoint Presentation</vt:lpstr>
      <vt:lpstr>PowerPoint Presentation</vt:lpstr>
    </vt:vector>
  </TitlesOfParts>
  <Company>School District of Clay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</cp:revision>
  <cp:lastPrinted>2016-01-13T18:13:49Z</cp:lastPrinted>
  <dcterms:created xsi:type="dcterms:W3CDTF">2015-12-16T14:43:00Z</dcterms:created>
  <dcterms:modified xsi:type="dcterms:W3CDTF">2016-01-13T20:26:32Z</dcterms:modified>
</cp:coreProperties>
</file>