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3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7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6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5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5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6BF2-4BB5-4D76-9891-CA9F37815FC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449A-410E-4835-8BFD-8ED6D601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8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425"/>
            <a:ext cx="7772400" cy="1470025"/>
          </a:xfrm>
        </p:spPr>
        <p:txBody>
          <a:bodyPr/>
          <a:lstStyle/>
          <a:p>
            <a:r>
              <a:rPr lang="en-US" dirty="0" smtClean="0"/>
              <a:t>Poster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Use chapter 9, sections 2 and 3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Front of poster: Metals</a:t>
            </a:r>
          </a:p>
          <a:p>
            <a:pPr marL="971550" lvl="1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have information on the physical and chemical properties of metals</a:t>
            </a:r>
          </a:p>
          <a:p>
            <a:pPr marL="971550" lvl="1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have a description and example of the following groups of metals:</a:t>
            </a:r>
          </a:p>
          <a:p>
            <a:pPr marL="1885950" lvl="3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Alkali, Alkaline Earth, Transition, and Mixed Group</a:t>
            </a:r>
          </a:p>
          <a:p>
            <a:pPr marL="971550" lvl="1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be neat and colored! Bullets points are fine!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Essay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Must cite from chapter 9, sections 2 and 3. THREE citations per body paragraph! </a:t>
            </a:r>
          </a:p>
          <a:p>
            <a:r>
              <a:rPr lang="en-US" dirty="0" smtClean="0"/>
              <a:t>5 paragraph essay: grammar, punctuation and spelling count!</a:t>
            </a:r>
          </a:p>
          <a:p>
            <a:r>
              <a:rPr lang="en-US" dirty="0" smtClean="0"/>
              <a:t>Suggested outline: </a:t>
            </a:r>
          </a:p>
          <a:p>
            <a:pPr lvl="1"/>
            <a:r>
              <a:rPr lang="en-US" dirty="0" smtClean="0"/>
              <a:t>Paragraph 1: Intro- How is the periodic table set up? Why does the arrangement matter? </a:t>
            </a:r>
          </a:p>
          <a:p>
            <a:pPr lvl="1"/>
            <a:r>
              <a:rPr lang="en-US" dirty="0" smtClean="0"/>
              <a:t>Paragraph 2: Metals</a:t>
            </a:r>
          </a:p>
          <a:p>
            <a:pPr lvl="2"/>
            <a:r>
              <a:rPr lang="en-US" dirty="0" smtClean="0"/>
              <a:t>Where are they on the table? </a:t>
            </a:r>
          </a:p>
          <a:p>
            <a:pPr lvl="2"/>
            <a:r>
              <a:rPr lang="en-US" dirty="0" smtClean="0"/>
              <a:t>Describe chemical/physical properties</a:t>
            </a:r>
          </a:p>
          <a:p>
            <a:pPr lvl="2"/>
            <a:r>
              <a:rPr lang="en-US" dirty="0" smtClean="0"/>
              <a:t>Give some examples </a:t>
            </a:r>
          </a:p>
          <a:p>
            <a:pPr lvl="1"/>
            <a:r>
              <a:rPr lang="en-US" dirty="0" smtClean="0"/>
              <a:t>Paragraph 3: Non-Metals</a:t>
            </a:r>
          </a:p>
          <a:p>
            <a:pPr lvl="2"/>
            <a:r>
              <a:rPr lang="en-US" dirty="0" smtClean="0"/>
              <a:t>Where are they on the table? </a:t>
            </a:r>
          </a:p>
          <a:p>
            <a:pPr lvl="2"/>
            <a:r>
              <a:rPr lang="en-US" dirty="0" smtClean="0"/>
              <a:t>Describe chemical/physical properties</a:t>
            </a:r>
          </a:p>
          <a:p>
            <a:pPr lvl="2"/>
            <a:r>
              <a:rPr lang="en-US" dirty="0" smtClean="0"/>
              <a:t>Give some examples </a:t>
            </a:r>
          </a:p>
          <a:p>
            <a:pPr lvl="1"/>
            <a:r>
              <a:rPr lang="en-US" dirty="0" smtClean="0"/>
              <a:t>Paragraph 4: Metalloids</a:t>
            </a:r>
          </a:p>
          <a:p>
            <a:pPr lvl="2"/>
            <a:r>
              <a:rPr lang="en-US" dirty="0" smtClean="0"/>
              <a:t>Where are they on the table? </a:t>
            </a:r>
          </a:p>
          <a:p>
            <a:pPr lvl="2"/>
            <a:r>
              <a:rPr lang="en-US" dirty="0" smtClean="0"/>
              <a:t>Describe chemical/physical properties</a:t>
            </a:r>
          </a:p>
          <a:p>
            <a:pPr lvl="2"/>
            <a:r>
              <a:rPr lang="en-US" dirty="0" smtClean="0"/>
              <a:t>Give some examples </a:t>
            </a:r>
          </a:p>
          <a:p>
            <a:pPr lvl="1"/>
            <a:r>
              <a:rPr lang="en-US" dirty="0" smtClean="0"/>
              <a:t>Paragraph 5: Conclusion</a:t>
            </a:r>
          </a:p>
          <a:p>
            <a:pPr lvl="2"/>
            <a:r>
              <a:rPr lang="en-US" dirty="0" smtClean="0"/>
              <a:t>What is the difference between these </a:t>
            </a:r>
            <a:r>
              <a:rPr lang="en-US" smtClean="0"/>
              <a:t>three groups?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5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Use chapter 9, sections 2 and 3 </a:t>
            </a:r>
          </a:p>
          <a:p>
            <a:pPr marL="514350" indent="-514350">
              <a:buAutoNum type="arabicPeriod"/>
            </a:pPr>
            <a:r>
              <a:rPr lang="en-US" dirty="0" smtClean="0"/>
              <a:t>Back </a:t>
            </a:r>
            <a:r>
              <a:rPr lang="en-US" dirty="0" smtClean="0"/>
              <a:t>of poster: Non-Metals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Must have information on the physical and chemical properties of non-metals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Must have a description and example of the following groups of metals:</a:t>
            </a:r>
          </a:p>
          <a:p>
            <a:pPr marL="1885950" lvl="3" indent="-514350">
              <a:buAutoNum type="arabicPeriod"/>
            </a:pPr>
            <a:r>
              <a:rPr lang="en-US" dirty="0" smtClean="0"/>
              <a:t>Carbon family, nitrogen family, oxygen family, halogen family, hydrogen family, and noble gases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Must be neat and colored! Bullets points are fine!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8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243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Poster Requirements</vt:lpstr>
      <vt:lpstr>Essay Requirements</vt:lpstr>
      <vt:lpstr>Poster Requirements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Requirements</dc:title>
  <dc:creator>Windows User</dc:creator>
  <cp:lastModifiedBy>Windows User</cp:lastModifiedBy>
  <cp:revision>2</cp:revision>
  <dcterms:created xsi:type="dcterms:W3CDTF">2016-02-08T14:42:54Z</dcterms:created>
  <dcterms:modified xsi:type="dcterms:W3CDTF">2016-02-08T14:49:25Z</dcterms:modified>
</cp:coreProperties>
</file>