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148FD-7BFB-4189-9E29-B4F9D61E4D3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CF29-8A13-423C-B55E-E9BBA77A6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8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2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4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5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9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B5322-3AD7-443B-8980-D84717DB61E9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5A3F0-B0E8-488F-AC06-595EA49A5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304800"/>
            <a:ext cx="7772400" cy="1470025"/>
          </a:xfrm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 Activity 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763000" cy="54864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Get notebook and textbook.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Grab your poster and finish it quickly!</a:t>
            </a:r>
          </a:p>
          <a:p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in your seat when the bell rings=</a:t>
            </a:r>
          </a:p>
          <a:p>
            <a:r>
              <a:rPr lang="en-US" sz="5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TARDY</a:t>
            </a:r>
            <a:endParaRPr lang="en-US" sz="5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35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 of Matter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3437"/>
            <a:ext cx="8229600" cy="4525963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 are used to help classify matter</a:t>
            </a:r>
          </a:p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properties= characteristics of a substance that can be observed without changing it into another substance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90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 of physical properties: </a:t>
            </a:r>
          </a:p>
          <a:p>
            <a:pPr marL="0" indent="0">
              <a:buNone/>
            </a:pPr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Temperature/Heat: a change in temperature can change the state of a substance without changing the substance. The temperature at which these changes occur tell us something about the substance. </a:t>
            </a:r>
          </a:p>
          <a:p>
            <a:pPr lvl="1"/>
            <a:r>
              <a:rPr lang="en-US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Heated water turns to steam. This is a change of state, not a change of substance. </a:t>
            </a: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0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Melting/Boiling Points</a:t>
            </a:r>
          </a:p>
          <a:p>
            <a:pPr lvl="1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MELTING point= temperature at which a substance changes from a solid to a liquid. </a:t>
            </a:r>
          </a:p>
          <a:p>
            <a:pPr lvl="1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BOILING point= temperature at which a liquid boils</a:t>
            </a:r>
          </a:p>
          <a:p>
            <a:pPr lvl="2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Vaporization- when particles in a liquid gain enough energy from heat to form a gas (water to water vapor) </a:t>
            </a:r>
          </a:p>
          <a:p>
            <a:pPr lvl="1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FREEZING point= temperature at which a liquid changes to a solid </a:t>
            </a:r>
          </a:p>
          <a:p>
            <a:pPr lvl="2"/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Sublimation- surface particles of a solid gain enough energy to form a gas without becoming a liquid first (ex. Snow turns to water vapor in places where it is extremely cold) </a:t>
            </a:r>
          </a:p>
          <a:p>
            <a:pPr lvl="1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Density- measure of mass in a given volume</a:t>
            </a:r>
          </a:p>
          <a:p>
            <a:pPr marL="5715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5715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DENSITY= MASS/VOLUME</a:t>
            </a:r>
          </a:p>
          <a:p>
            <a:pPr marL="5715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7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Electric Conductivity= a substance’s ability to carry an electric current or conduct electricity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EX. Metals can be very conductive (GOLD)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Thermal Conductivity= a substance’s ability to transfer heat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Magnetic Properties= ability to attract or repel other objects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0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Solubility= ability of a substance to be dissolved or to dissolve other substances at different temperatures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Solution= mixture in which one substance is dissolved in another substance</a:t>
            </a: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part that dissolves (eats solute)</a:t>
            </a:r>
          </a:p>
          <a:p>
            <a:pPr lvl="2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Solute= part that is dissolved (gets eaten by solvent)</a:t>
            </a:r>
          </a:p>
          <a:p>
            <a:pPr lvl="1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Saturation= When a mixture contains the maximum amount of dissolved solute as possible </a:t>
            </a:r>
          </a:p>
        </p:txBody>
      </p:sp>
    </p:spTree>
    <p:extLst>
      <p:ext uri="{BB962C8B-B14F-4D97-AF65-F5344CB8AC3E}">
        <p14:creationId xmlns:p14="http://schemas.microsoft.com/office/powerpoint/2010/main" val="1902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CHANGES IN MATTER= </a:t>
            </a:r>
          </a:p>
          <a:p>
            <a:pPr lvl="1"/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change that alters the form or appearance of a material, but does not make the material into a new substance! </a:t>
            </a:r>
          </a:p>
          <a:p>
            <a:pPr lvl="1"/>
            <a:r>
              <a:rPr lang="en-US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 the PHYSICAL appearance, not what it is made out of! </a:t>
            </a:r>
            <a:endParaRPr lang="en-US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275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Notebook </a:t>
            </a:r>
            <a:r>
              <a:rPr lang="en-US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 Physical Changes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Tear out page 298. Read the top portion and make 3 annotations. </a:t>
            </a:r>
          </a:p>
          <a:p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activities. </a:t>
            </a:r>
          </a:p>
          <a:p>
            <a:r>
              <a:rPr lang="en-US" sz="4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Tape into page 6 of your notebook. </a:t>
            </a:r>
            <a:endParaRPr lang="en-US" sz="4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95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373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 Activity </vt:lpstr>
      <vt:lpstr>Notebook pg 7 Physical Properties of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Notebook pg 6 Physical Changes</vt:lpstr>
    </vt:vector>
  </TitlesOfParts>
  <Company>School District of Clay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cp:lastPrinted>2016-01-19T14:34:35Z</cp:lastPrinted>
  <dcterms:created xsi:type="dcterms:W3CDTF">2015-12-16T15:15:49Z</dcterms:created>
  <dcterms:modified xsi:type="dcterms:W3CDTF">2016-01-19T20:36:20Z</dcterms:modified>
</cp:coreProperties>
</file>