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C73C-A212-434E-A48C-A7D944E45B4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7D270-815C-4DC2-9DE4-7DB81A4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2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C73C-A212-434E-A48C-A7D944E45B4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7D270-815C-4DC2-9DE4-7DB81A4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6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C73C-A212-434E-A48C-A7D944E45B4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7D270-815C-4DC2-9DE4-7DB81A4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C73C-A212-434E-A48C-A7D944E45B4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7D270-815C-4DC2-9DE4-7DB81A4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4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C73C-A212-434E-A48C-A7D944E45B4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7D270-815C-4DC2-9DE4-7DB81A4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6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C73C-A212-434E-A48C-A7D944E45B4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7D270-815C-4DC2-9DE4-7DB81A4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0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C73C-A212-434E-A48C-A7D944E45B4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7D270-815C-4DC2-9DE4-7DB81A4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5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C73C-A212-434E-A48C-A7D944E45B4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7D270-815C-4DC2-9DE4-7DB81A4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7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C73C-A212-434E-A48C-A7D944E45B4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7D270-815C-4DC2-9DE4-7DB81A4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6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C73C-A212-434E-A48C-A7D944E45B4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7D270-815C-4DC2-9DE4-7DB81A4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0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C73C-A212-434E-A48C-A7D944E45B4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7D270-815C-4DC2-9DE4-7DB81A4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2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9C73C-A212-434E-A48C-A7D944E45B4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7D270-815C-4DC2-9DE4-7DB81A45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1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Notebook page 3 Introduction to Matter</a:t>
            </a:r>
            <a:endParaRPr lang="en-US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Matter= anything that has mass and takes up space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have many properties and characteristics (example: hard, soft, hot, cold, liquid, solid) </a:t>
            </a:r>
          </a:p>
          <a:p>
            <a:pPr lvl="1"/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Substance- single kind of matter, “pure”, always has a specific make-up/composition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098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5927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Element- a substance that cannot be broken down any further, the most simple substances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 are identified by their physical and chemical properties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100 different elements are known today!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Atom- basic particle from which all elements are made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 have different properties because their atoms are different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695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57451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Molecule- group of 2 or more atoms held together by a chemical bond to form a larger particle 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Atoms of most elements can combine with others 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they combine they form a chemical bond, which is a force of attraction between two atoms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8095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5821363"/>
          </a:xfrm>
        </p:spPr>
        <p:txBody>
          <a:bodyPr/>
          <a:lstStyle/>
          <a:p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 can combine to form different elements, this is called a compound. </a:t>
            </a:r>
          </a:p>
          <a:p>
            <a:pPr lvl="1"/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Compound- substance made of two or more elements that are chemically combined in a set ratio (Like water= two parts hydrogen, one part oxygen) 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26" name="Picture 2" descr="C:\Users\arglover\AppData\Local\Microsoft\Windows\Temporary Internet Files\Content.IE5\ZDV638Q7\molecul2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86200"/>
            <a:ext cx="2286000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303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-76200"/>
            <a:ext cx="7162800" cy="64008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Mixtures- made up of two or more substances that are together in the same place, but their atoms are not chemically bonded. 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types of mixtures</a:t>
            </a:r>
          </a:p>
          <a:p>
            <a:pPr lvl="1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Homogeneous: substances in this type of mixture are so well blended that you cannot see the different parts</a:t>
            </a:r>
          </a:p>
          <a:p>
            <a:pPr lvl="2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Example- Kool-Aid- made with Kool-Aid mix and water but you can’t tell them apart once you mix it</a:t>
            </a:r>
          </a:p>
        </p:txBody>
      </p:sp>
      <p:pic>
        <p:nvPicPr>
          <p:cNvPr id="2050" name="Picture 2" descr="C:\Users\arglover\AppData\Local\Microsoft\Windows\Temporary Internet Files\Content.IE5\1Q5ICOO5\homogenous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4" r="21948"/>
          <a:stretch/>
        </p:blipFill>
        <p:spPr bwMode="auto">
          <a:xfrm>
            <a:off x="7467600" y="2362200"/>
            <a:ext cx="1309511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61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/>
          <a:lstStyle/>
          <a:p>
            <a:pPr lvl="1"/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Heterogeneous: substances in this mixture can be separated easily, you can see different parts </a:t>
            </a:r>
          </a:p>
          <a:p>
            <a:pPr lvl="2"/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Example- Trail mix- you can see the raisins, nuts, </a:t>
            </a:r>
            <a:r>
              <a:rPr lang="en-US" sz="35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m&amp;m’s</a:t>
            </a:r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dirty="0"/>
          </a:p>
        </p:txBody>
      </p:sp>
      <p:pic>
        <p:nvPicPr>
          <p:cNvPr id="3074" name="Picture 2" descr="C:\Users\arglover\AppData\Local\Microsoft\Windows\Temporary Internet Files\Content.IE5\ZDV638Q7\120px-Planters-Trail-Mix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352800"/>
            <a:ext cx="4385734" cy="296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942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Notebook page 2 Matter Matters!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Figure 2 on page 261, cut it out and put it on page 2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bottom half of the page make a chart like this one: 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Give 3-5 examples of each type of mixture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798660"/>
              </p:ext>
            </p:extLst>
          </p:nvPr>
        </p:nvGraphicFramePr>
        <p:xfrm>
          <a:off x="1371600" y="3886200"/>
          <a:ext cx="6781800" cy="148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/>
                <a:gridCol w="33909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HETERGENEOUS  MIXTURE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HOMOGENEOUS</a:t>
                      </a:r>
                      <a:r>
                        <a:rPr lang="en-US" baseline="0" dirty="0" smtClean="0"/>
                        <a:t>  MIXTURE</a:t>
                      </a:r>
                      <a:endParaRPr lang="en-US" dirty="0"/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424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329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Notebook page 3 Introduction to Matter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Notebook page 2 Matter Matters!</vt:lpstr>
    </vt:vector>
  </TitlesOfParts>
  <Company>School District of Clay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2015-12-15T19:48:50Z</dcterms:created>
  <dcterms:modified xsi:type="dcterms:W3CDTF">2015-12-15T20:26:04Z</dcterms:modified>
</cp:coreProperties>
</file>