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B15-9881-4AAE-9BE9-D419327A47B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422C0-7303-472A-82AF-E87F8769A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2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7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3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1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6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9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53A5D-5D2C-4680-9E50-B1FDAE158AD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03727-ABDA-4438-AFB6-7AFEDA5C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3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Properties of Matter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properties deal with how a substance reacts with other substances.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Property: </a:t>
            </a:r>
          </a:p>
          <a:p>
            <a:pPr lvl="1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substance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it to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into different substances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6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5105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chemical properties: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Combustion- rapid combination of fuel with oxygen, produces heat, light, or new substances </a:t>
            </a:r>
          </a:p>
          <a:p>
            <a:pPr marL="914400" lvl="1" indent="-514350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Gas, oil, or coal burning in a furnace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Electrolysis- Use of electricity to break a compound into elements or simpler compounds </a:t>
            </a:r>
          </a:p>
          <a:p>
            <a:pPr marL="914400" lvl="1" indent="-514350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Breaking down water into hydrogen and oxygen</a:t>
            </a:r>
          </a:p>
        </p:txBody>
      </p:sp>
    </p:spTree>
    <p:extLst>
      <p:ext uri="{BB962C8B-B14F-4D97-AF65-F5344CB8AC3E}">
        <p14:creationId xmlns:p14="http://schemas.microsoft.com/office/powerpoint/2010/main" val="29226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Oxidation- combination of a substance with oxygen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Ex. Rusting of an iron fence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Tarnishing- slow combination of bright metal with sulfur on another substance, producing a dark coat on the metal</a:t>
            </a:r>
          </a:p>
        </p:txBody>
      </p:sp>
    </p:spTree>
    <p:extLst>
      <p:ext uri="{BB962C8B-B14F-4D97-AF65-F5344CB8AC3E}">
        <p14:creationId xmlns:p14="http://schemas.microsoft.com/office/powerpoint/2010/main" val="30234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46783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CHANGES: 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known as chemical reactions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Happens in several ways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1: when a substance is broken down into one or other substances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Hydrogen Peroxide=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Water+Oxygen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GAS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2: two or more substances combine to form a new substance 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Water+Oxygen+Iron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=RUST</a:t>
            </a:r>
          </a:p>
        </p:txBody>
      </p:sp>
    </p:spTree>
    <p:extLst>
      <p:ext uri="{BB962C8B-B14F-4D97-AF65-F5344CB8AC3E}">
        <p14:creationId xmlns:p14="http://schemas.microsoft.com/office/powerpoint/2010/main" val="28813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 IMPORTANT IDEAS ABOUT PHYSICAL AND CHEMICAL CHANGES: 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and physical properties of a substance never change and are independent of the amount of the sample. No matter the amount, chemical and physical properties don’t change! 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4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that undergoes a physical change is still the same substance after the change.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that undergoes a chemical change produces a new substance with new properties.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3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Notebook pg 9 Chemical Properties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cp:lastPrinted>2015-12-17T17:20:05Z</cp:lastPrinted>
  <dcterms:created xsi:type="dcterms:W3CDTF">2015-12-16T16:19:06Z</dcterms:created>
  <dcterms:modified xsi:type="dcterms:W3CDTF">2016-01-19T19:49:19Z</dcterms:modified>
</cp:coreProperties>
</file>