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65" r:id="rId2"/>
    <p:sldId id="257" r:id="rId3"/>
    <p:sldId id="259" r:id="rId4"/>
    <p:sldId id="261" r:id="rId5"/>
    <p:sldId id="260" r:id="rId6"/>
    <p:sldId id="262" r:id="rId7"/>
    <p:sldId id="263" r:id="rId8"/>
    <p:sldId id="264" r:id="rId9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8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09F31-4AED-413C-AEFF-ADAAE8EEF6D4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9E9CA-0130-466C-945B-9218AD1D1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202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15B3-9452-43B7-B7C0-A56D62D29DE5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0898-D949-4DD0-AF44-C8B507D78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14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15B3-9452-43B7-B7C0-A56D62D29DE5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0898-D949-4DD0-AF44-C8B507D78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244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15B3-9452-43B7-B7C0-A56D62D29DE5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0898-D949-4DD0-AF44-C8B507D78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1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15B3-9452-43B7-B7C0-A56D62D29DE5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0898-D949-4DD0-AF44-C8B507D78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17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15B3-9452-43B7-B7C0-A56D62D29DE5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0898-D949-4DD0-AF44-C8B507D78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7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15B3-9452-43B7-B7C0-A56D62D29DE5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0898-D949-4DD0-AF44-C8B507D78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352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15B3-9452-43B7-B7C0-A56D62D29DE5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0898-D949-4DD0-AF44-C8B507D78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6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15B3-9452-43B7-B7C0-A56D62D29DE5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0898-D949-4DD0-AF44-C8B507D78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1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15B3-9452-43B7-B7C0-A56D62D29DE5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0898-D949-4DD0-AF44-C8B507D78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256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15B3-9452-43B7-B7C0-A56D62D29DE5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0898-D949-4DD0-AF44-C8B507D78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16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15B3-9452-43B7-B7C0-A56D62D29DE5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0898-D949-4DD0-AF44-C8B507D78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946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A15B3-9452-43B7-B7C0-A56D62D29DE5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10898-D949-4DD0-AF44-C8B507D78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2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GATOR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 smtClean="0"/>
              <a:t>Get notebook and textbook QUICKLY!</a:t>
            </a:r>
          </a:p>
          <a:p>
            <a:r>
              <a:rPr lang="en-US" sz="4000" dirty="0" smtClean="0"/>
              <a:t>Gator Time Options: </a:t>
            </a:r>
          </a:p>
          <a:p>
            <a:pPr lvl="1"/>
            <a:r>
              <a:rPr lang="en-US" sz="4000" dirty="0" smtClean="0"/>
              <a:t>Read silently</a:t>
            </a:r>
          </a:p>
          <a:p>
            <a:pPr lvl="1"/>
            <a:r>
              <a:rPr lang="en-US" sz="4000" dirty="0" smtClean="0"/>
              <a:t>Work on homework </a:t>
            </a:r>
          </a:p>
          <a:p>
            <a:pPr lvl="1"/>
            <a:r>
              <a:rPr lang="en-US" sz="4000" dirty="0" smtClean="0"/>
              <a:t>Work on notebook</a:t>
            </a:r>
          </a:p>
          <a:p>
            <a:pPr lvl="1"/>
            <a:r>
              <a:rPr lang="en-US" sz="4000" dirty="0" smtClean="0"/>
              <a:t>Work on make-up work!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7640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Bell Activity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4983163"/>
          </a:xfrm>
        </p:spPr>
        <p:txBody>
          <a:bodyPr>
            <a:noAutofit/>
          </a:bodyPr>
          <a:lstStyle/>
          <a:p>
            <a:pPr marL="514350" indent="-514350" algn="l">
              <a:buAutoNum type="arabicPeriod"/>
            </a:pP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notebook and textbook. </a:t>
            </a:r>
            <a:endParaRPr lang="en-US" sz="3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>
              <a:buAutoNum type="arabicPeriod"/>
            </a:pP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 the bell activity in complete sentences in your notebook:</a:t>
            </a:r>
            <a:endParaRPr lang="en-US" sz="3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l">
              <a:buNone/>
            </a:pP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BA#26 Mixture Review</a:t>
            </a:r>
            <a:endParaRPr lang="en-US" sz="3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1550" lvl="1" indent="-514350" algn="l">
              <a:buAutoNum type="arabicPeriod"/>
            </a:pP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difference between a homogeneous mixture and heterogeneous mixture? </a:t>
            </a:r>
            <a:endParaRPr lang="en-US" sz="3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" indent="0">
              <a:buNone/>
            </a:pPr>
            <a:endParaRPr lang="en-US" sz="3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261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Notebook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pg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11 the Amazing Atom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4830763"/>
          </a:xfrm>
        </p:spPr>
        <p:txBody>
          <a:bodyPr>
            <a:normAutofit/>
          </a:bodyPr>
          <a:lstStyle/>
          <a:p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Atom- basic particle from which all elements are made </a:t>
            </a:r>
          </a:p>
          <a:p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center of an atom is a tiny, dense nucleus containing protons and neutrons. </a:t>
            </a:r>
          </a:p>
          <a:p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Surrounding the nucleus is a cloudlike region of moving electrons</a:t>
            </a:r>
          </a:p>
        </p:txBody>
      </p:sp>
    </p:spTree>
    <p:extLst>
      <p:ext uri="{BB962C8B-B14F-4D97-AF65-F5344CB8AC3E}">
        <p14:creationId xmlns:p14="http://schemas.microsoft.com/office/powerpoint/2010/main" val="234583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382000" cy="4830763"/>
          </a:xfrm>
        </p:spPr>
        <p:txBody>
          <a:bodyPr>
            <a:no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Composed of subatomic particles- electrons, protons, and neutrons</a:t>
            </a:r>
          </a:p>
          <a:p>
            <a:pPr lvl="1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Electron- very tiny, NEGATIVELY charged particle that moves around the nucleus of an atom</a:t>
            </a:r>
          </a:p>
          <a:p>
            <a:pPr lvl="1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Proton- small, POSITIVELY charged particles found in the nucleus of an atom</a:t>
            </a:r>
          </a:p>
          <a:p>
            <a:pPr lvl="1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NEUTRON- small particle in the nucleus of an atom with NO ELECTRICAL CHARGE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63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 of protons = # of electrons</a:t>
            </a:r>
          </a:p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Protons and neutrons are about equal in mass</a:t>
            </a:r>
          </a:p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Protons and neutrons make up almost ALL the mass of an atom</a:t>
            </a:r>
          </a:p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Electrons are MUCH SMALLER than protons. It takes almost 1,840 electrons to equal the mass of one proton! 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360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763000" cy="5943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Atomic Theory- 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Grew over a long period of time as a series of models that developed from experimental evidence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models changed over time as scientists learned more about the atom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Began around 430 BC when Greek philosopher Democritus proposed that matter was made of small pieces that could not be cut into smaller parts (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atomos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uncuttable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1804 John Dalton thought all elements consist of atoms that cannot be divided. He also thought that atoms of the same element are exactly alike.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28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915400" cy="6324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Atomic Theory continued</a:t>
            </a:r>
          </a:p>
          <a:p>
            <a:pPr lvl="1"/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1897 JJ Thompson discovered atoms contain electrons</a:t>
            </a:r>
          </a:p>
          <a:p>
            <a:pPr lvl="1"/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1911 Ernest Rutherford found protons</a:t>
            </a:r>
          </a:p>
          <a:p>
            <a:pPr lvl="1"/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1913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Niels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Bhor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suggested electrons orbit a nucleus like planets orbit the sun</a:t>
            </a:r>
          </a:p>
          <a:p>
            <a:pPr lvl="1"/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1920’s, scientists determined that electrons don’t orbit like planets. Instead, electrons move rapidly within a cloudlike region surrounding the nucleus, aka “Cloud Model”</a:t>
            </a:r>
          </a:p>
          <a:p>
            <a:pPr lvl="1"/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1932 James Chadwick discovered neutrons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68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534400" cy="5364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 10 Parts of an Atom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Tear out page 318 from your textbook. 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and make at least 3 annotations. 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 Figure 3. 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270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1329</TotalTime>
  <Words>377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GATOR TIME</vt:lpstr>
      <vt:lpstr>Bell Activity</vt:lpstr>
      <vt:lpstr>Notebook pg 11 the Amazing Atom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School District of Clay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ACTIVITY 6th period</dc:title>
  <dc:creator>Windows User</dc:creator>
  <cp:lastModifiedBy>Windows User</cp:lastModifiedBy>
  <cp:revision>23</cp:revision>
  <cp:lastPrinted>2016-01-29T15:13:37Z</cp:lastPrinted>
  <dcterms:created xsi:type="dcterms:W3CDTF">2015-02-05T16:21:08Z</dcterms:created>
  <dcterms:modified xsi:type="dcterms:W3CDTF">2016-01-29T20:41:25Z</dcterms:modified>
</cp:coreProperties>
</file>